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S ALLEMAND" userId="58e5f1d7-783c-4e1e-ae02-293d3d92e6a1" providerId="ADAL" clId="{EAAC40CC-B5ED-46EF-A9F6-183E03E0F180}"/>
    <pc:docChg chg="modSld">
      <pc:chgData name="GEORGES ALLEMAND" userId="58e5f1d7-783c-4e1e-ae02-293d3d92e6a1" providerId="ADAL" clId="{EAAC40CC-B5ED-46EF-A9F6-183E03E0F180}" dt="2024-01-02T20:36:57.545" v="8" actId="14100"/>
      <pc:docMkLst>
        <pc:docMk/>
      </pc:docMkLst>
      <pc:sldChg chg="modSp mod">
        <pc:chgData name="GEORGES ALLEMAND" userId="58e5f1d7-783c-4e1e-ae02-293d3d92e6a1" providerId="ADAL" clId="{EAAC40CC-B5ED-46EF-A9F6-183E03E0F180}" dt="2024-01-02T20:36:57.545" v="8" actId="14100"/>
        <pc:sldMkLst>
          <pc:docMk/>
          <pc:sldMk cId="20860148" sldId="256"/>
        </pc:sldMkLst>
        <pc:spChg chg="mod">
          <ac:chgData name="GEORGES ALLEMAND" userId="58e5f1d7-783c-4e1e-ae02-293d3d92e6a1" providerId="ADAL" clId="{EAAC40CC-B5ED-46EF-A9F6-183E03E0F180}" dt="2024-01-02T20:34:36.364" v="0" actId="20577"/>
          <ac:spMkLst>
            <pc:docMk/>
            <pc:sldMk cId="20860148" sldId="256"/>
            <ac:spMk id="4" creationId="{F3BE42FD-DD56-4AF4-999C-8F26E46D9038}"/>
          </ac:spMkLst>
        </pc:spChg>
        <pc:spChg chg="mod">
          <ac:chgData name="GEORGES ALLEMAND" userId="58e5f1d7-783c-4e1e-ae02-293d3d92e6a1" providerId="ADAL" clId="{EAAC40CC-B5ED-46EF-A9F6-183E03E0F180}" dt="2024-01-02T20:36:53.537" v="7" actId="14100"/>
          <ac:spMkLst>
            <pc:docMk/>
            <pc:sldMk cId="20860148" sldId="256"/>
            <ac:spMk id="5" creationId="{EBAF2DB3-C924-4F4E-9628-C941440A4E75}"/>
          </ac:spMkLst>
        </pc:spChg>
        <pc:spChg chg="mod">
          <ac:chgData name="GEORGES ALLEMAND" userId="58e5f1d7-783c-4e1e-ae02-293d3d92e6a1" providerId="ADAL" clId="{EAAC40CC-B5ED-46EF-A9F6-183E03E0F180}" dt="2024-01-02T20:36:57.545" v="8" actId="14100"/>
          <ac:spMkLst>
            <pc:docMk/>
            <pc:sldMk cId="20860148" sldId="256"/>
            <ac:spMk id="6" creationId="{0CBE9BA7-D79C-4D62-8503-9E8E74873C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46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71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07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9697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534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2515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174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072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10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74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7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78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93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28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67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41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9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F1100B-19B4-462A-B960-77AAB6DDFC55}" type="datetimeFigureOut">
              <a:rPr lang="fr-FR" smtClean="0"/>
              <a:t>02/01/2024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4BAEB5E-AAC6-47CD-937C-63CE46CFB9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999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teyer-mairie.fr/csx/scripts/downloader2.php?filename=T004/fichier/0a/1a/FR.5qe5uyuctru5&amp;mime=application%2Fpdf&amp;originalname=99_DE-23_EVOLUTION_DU_REGLEMENT_D_ASSAINISSEMENT.pdf" TargetMode="External"/><Relationship Id="rId2" Type="http://schemas.openxmlformats.org/officeDocument/2006/relationships/hyperlink" Target="https://www.manteyer-mairie.fr/csx/scripts/downloader2.php?filename=T004/fichier/fe/ea/FR.lch5pxfewc9d&amp;mime=application%2Fpdf&amp;originalname=REGLEMENT_DU_SERVICE_PUBLIC_EAU_POTABLE_ADOPTE_LE_30092016-compress_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callto:04.92.57.80.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BE42FD-DD56-4AF4-999C-8F26E46D9038}"/>
              </a:ext>
            </a:extLst>
          </p:cNvPr>
          <p:cNvSpPr/>
          <p:nvPr/>
        </p:nvSpPr>
        <p:spPr>
          <a:xfrm>
            <a:off x="3895704" y="257057"/>
            <a:ext cx="4588390" cy="11896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Tarif des eaux </a:t>
            </a:r>
          </a:p>
          <a:p>
            <a:pPr algn="ctr"/>
            <a:r>
              <a:rPr lang="fr-FR" sz="2000" dirty="0"/>
              <a:t>Sur la Commune de Manteyer</a:t>
            </a:r>
          </a:p>
          <a:p>
            <a:pPr algn="ctr"/>
            <a:r>
              <a:rPr lang="fr-FR" sz="2000" dirty="0"/>
              <a:t>En vigueur au 1/10/2023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F2DB3-C924-4F4E-9628-C941440A4E75}"/>
              </a:ext>
            </a:extLst>
          </p:cNvPr>
          <p:cNvSpPr/>
          <p:nvPr/>
        </p:nvSpPr>
        <p:spPr>
          <a:xfrm>
            <a:off x="843379" y="2028547"/>
            <a:ext cx="3624926" cy="219056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/>
              <a:t>Eau potable</a:t>
            </a:r>
          </a:p>
          <a:p>
            <a:r>
              <a:rPr lang="fr-FR" dirty="0"/>
              <a:t>Abonnement : 64 € par an</a:t>
            </a:r>
          </a:p>
          <a:p>
            <a:r>
              <a:rPr lang="fr-FR" dirty="0"/>
              <a:t>Consommation : 0,8 € par M3 (+ taxes)</a:t>
            </a:r>
          </a:p>
          <a:p>
            <a:r>
              <a:rPr lang="fr-FR" dirty="0"/>
              <a:t>Usage agricole : non soumis à l’abonnement</a:t>
            </a:r>
          </a:p>
          <a:p>
            <a:r>
              <a:rPr lang="fr-FR" dirty="0">
                <a:hlinkClick r:id="rId2"/>
              </a:rPr>
              <a:t>Règlement </a:t>
            </a:r>
            <a:endParaRPr lang="fr-FR" dirty="0"/>
          </a:p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BE9BA7-D79C-4D62-8503-9E8E74873C5E}"/>
              </a:ext>
            </a:extLst>
          </p:cNvPr>
          <p:cNvSpPr/>
          <p:nvPr/>
        </p:nvSpPr>
        <p:spPr>
          <a:xfrm>
            <a:off x="6880747" y="2028547"/>
            <a:ext cx="3624926" cy="158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/>
              <a:t>Assainissement collectif</a:t>
            </a:r>
          </a:p>
          <a:p>
            <a:r>
              <a:rPr lang="fr-FR" dirty="0"/>
              <a:t>Abonnement : 48 € par an</a:t>
            </a:r>
          </a:p>
          <a:p>
            <a:r>
              <a:rPr lang="fr-FR" dirty="0"/>
              <a:t>Consommation : 1,18 € par M3 (+ taxes)</a:t>
            </a:r>
          </a:p>
          <a:p>
            <a:r>
              <a:rPr lang="fr-FR" dirty="0"/>
              <a:t>Usage agricole dégrévé</a:t>
            </a:r>
          </a:p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A1567E-AA4B-4637-8D37-1FA4B6A89018}"/>
              </a:ext>
            </a:extLst>
          </p:cNvPr>
          <p:cNvSpPr/>
          <p:nvPr/>
        </p:nvSpPr>
        <p:spPr>
          <a:xfrm>
            <a:off x="5748104" y="3608772"/>
            <a:ext cx="6127072" cy="2570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/>
              <a:t>Participation Financière à l’Assainissement collectif</a:t>
            </a:r>
          </a:p>
          <a:p>
            <a:r>
              <a:rPr lang="fr-FR" dirty="0"/>
              <a:t>Titre émis au branchement</a:t>
            </a:r>
          </a:p>
          <a:p>
            <a:r>
              <a:rPr lang="fr-FR" dirty="0"/>
              <a:t>(Pour une habitation existante : Dans les 2 </a:t>
            </a:r>
            <a:r>
              <a:rPr lang="fr-FR"/>
              <a:t>ans suivant </a:t>
            </a:r>
            <a:r>
              <a:rPr lang="fr-FR" dirty="0"/>
              <a:t>notification de mise à disposition d’une boite de branchement)</a:t>
            </a:r>
          </a:p>
          <a:p>
            <a:r>
              <a:rPr lang="fr-FR" dirty="0"/>
              <a:t>1 seul logement : 4000 €</a:t>
            </a:r>
          </a:p>
          <a:p>
            <a:r>
              <a:rPr lang="fr-FR" dirty="0"/>
              <a:t>A partir de 2 logements : 2500 € par logement</a:t>
            </a:r>
          </a:p>
          <a:p>
            <a:r>
              <a:rPr lang="fr-FR" dirty="0"/>
              <a:t>Avis SPANC conforme : Réduction de 50%</a:t>
            </a:r>
          </a:p>
          <a:p>
            <a:r>
              <a:rPr lang="fr-FR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Règlement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B3D63E-3C20-4BA8-B4BA-D141026AEA20}"/>
              </a:ext>
            </a:extLst>
          </p:cNvPr>
          <p:cNvSpPr/>
          <p:nvPr/>
        </p:nvSpPr>
        <p:spPr>
          <a:xfrm>
            <a:off x="791592" y="5017362"/>
            <a:ext cx="4289395" cy="15802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/>
              <a:t>Assainissement autonome</a:t>
            </a:r>
          </a:p>
          <a:p>
            <a:r>
              <a:rPr lang="fr-FR" dirty="0"/>
              <a:t>A la charge du propriétaire</a:t>
            </a:r>
          </a:p>
          <a:p>
            <a:r>
              <a:rPr lang="fr-FR" dirty="0"/>
              <a:t>Obligation d’avoir une installation conforme (contrôle SPANC)</a:t>
            </a:r>
          </a:p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F1BC113-F4B3-4D41-8A90-6B5017032708}"/>
              </a:ext>
            </a:extLst>
          </p:cNvPr>
          <p:cNvSpPr txBox="1"/>
          <p:nvPr/>
        </p:nvSpPr>
        <p:spPr>
          <a:xfrm>
            <a:off x="7634796" y="6274421"/>
            <a:ext cx="41809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800" dirty="0"/>
              <a:t>Mairie de Manteyer : </a:t>
            </a:r>
            <a:r>
              <a:rPr lang="fr-FR" dirty="0">
                <a:hlinkClick r:id="rId4"/>
              </a:rPr>
              <a:t>04.92.57.80.73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60148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1136</TotalTime>
  <Words>133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Secteur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GEORGES ALLEMAND</dc:creator>
  <cp:lastModifiedBy>GEORGES ALLEMAND</cp:lastModifiedBy>
  <cp:revision>2</cp:revision>
  <dcterms:created xsi:type="dcterms:W3CDTF">2022-11-12T21:03:17Z</dcterms:created>
  <dcterms:modified xsi:type="dcterms:W3CDTF">2024-01-02T20:37:05Z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2022-11-12T21:03:17Z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427f7431-6f0a-4123-b53e-4074e14e5835</vt:lpwstr>
  </property>
  <property fmtid="{D5CDD505-2E9C-101B-9397-08002B2CF9AE}" pid="8" name="MSIP_Label_e463cba9-5f6c-478d-9329-7b2295e4e8ed_ContentBits">
    <vt:lpwstr>0</vt:lpwstr>
  </property>
</Properties>
</file>